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64" r:id="rId3"/>
    <p:sldId id="268" r:id="rId4"/>
    <p:sldId id="265" r:id="rId5"/>
    <p:sldId id="257" r:id="rId6"/>
    <p:sldId id="261" r:id="rId7"/>
    <p:sldId id="258" r:id="rId8"/>
    <p:sldId id="259" r:id="rId9"/>
    <p:sldId id="260" r:id="rId10"/>
    <p:sldId id="262" r:id="rId11"/>
    <p:sldId id="263" r:id="rId12"/>
    <p:sldId id="266" r:id="rId13"/>
    <p:sldId id="267"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1/29/2024</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1/29/2024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1/29/2024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1/29/2024</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1/29/2024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1/29/2024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1/29/2024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1/29/2024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1/29/2024</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1/29/2024</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1/29/2024</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OeQwJw4sFw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Disability Etiquette </a:t>
            </a:r>
          </a:p>
        </p:txBody>
      </p:sp>
      <p:sp>
        <p:nvSpPr>
          <p:cNvPr id="3" name="Subtitle 2"/>
          <p:cNvSpPr>
            <a:spLocks noGrp="1"/>
          </p:cNvSpPr>
          <p:nvPr>
            <p:ph type="subTitle" idx="1"/>
          </p:nvPr>
        </p:nvSpPr>
        <p:spPr/>
        <p:txBody>
          <a:bodyPr/>
          <a:lstStyle/>
          <a:p>
            <a:r>
              <a:rPr lang="en-US" dirty="0"/>
              <a:t>Alexa Guerrero ~ System Advocate~ Placer Independent Resources Services </a:t>
            </a:r>
          </a:p>
        </p:txBody>
      </p:sp>
    </p:spTree>
    <p:extLst>
      <p:ext uri="{BB962C8B-B14F-4D97-AF65-F5344CB8AC3E}">
        <p14:creationId xmlns:p14="http://schemas.microsoft.com/office/powerpoint/2010/main" val="1484828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is disability etiquette Important ?</a:t>
            </a:r>
          </a:p>
        </p:txBody>
      </p:sp>
      <p:sp>
        <p:nvSpPr>
          <p:cNvPr id="3" name="Content Placeholder 2"/>
          <p:cNvSpPr>
            <a:spLocks noGrp="1"/>
          </p:cNvSpPr>
          <p:nvPr>
            <p:ph idx="1"/>
          </p:nvPr>
        </p:nvSpPr>
        <p:spPr/>
        <p:txBody>
          <a:bodyPr>
            <a:normAutofit/>
          </a:bodyPr>
          <a:lstStyle/>
          <a:p>
            <a:r>
              <a:rPr lang="en-US" sz="3600" dirty="0"/>
              <a:t>People who have disabilities have the right to be treated with respect </a:t>
            </a:r>
          </a:p>
          <a:p>
            <a:r>
              <a:rPr lang="en-US" sz="3600" dirty="0"/>
              <a:t>People who have disabilities the right to have their own voice </a:t>
            </a:r>
          </a:p>
          <a:p>
            <a:r>
              <a:rPr lang="en-US" sz="3600" dirty="0"/>
              <a:t>Make sure there is respectful communication between all human beings</a:t>
            </a:r>
          </a:p>
          <a:p>
            <a:endParaRPr lang="en-US" sz="3600" dirty="0"/>
          </a:p>
        </p:txBody>
      </p:sp>
    </p:spTree>
    <p:extLst>
      <p:ext uri="{BB962C8B-B14F-4D97-AF65-F5344CB8AC3E}">
        <p14:creationId xmlns:p14="http://schemas.microsoft.com/office/powerpoint/2010/main" val="15244532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 what could happen if you don’t follow disability etiquette?</a:t>
            </a:r>
          </a:p>
        </p:txBody>
      </p:sp>
      <p:sp>
        <p:nvSpPr>
          <p:cNvPr id="3" name="Content Placeholder 2"/>
          <p:cNvSpPr>
            <a:spLocks noGrp="1"/>
          </p:cNvSpPr>
          <p:nvPr>
            <p:ph idx="1"/>
          </p:nvPr>
        </p:nvSpPr>
        <p:spPr/>
        <p:txBody>
          <a:bodyPr>
            <a:noAutofit/>
          </a:bodyPr>
          <a:lstStyle/>
          <a:p>
            <a:r>
              <a:rPr lang="en-US" sz="3600" dirty="0"/>
              <a:t>If could make the person who has  a disability feel misunderstood </a:t>
            </a:r>
          </a:p>
          <a:p>
            <a:r>
              <a:rPr lang="en-US" sz="3600" dirty="0"/>
              <a:t>It could make the person who has  a disability feel disrespected </a:t>
            </a:r>
          </a:p>
          <a:p>
            <a:r>
              <a:rPr lang="en-US" sz="3600" dirty="0"/>
              <a:t>It could cause a scene for no reason and make the person who has a disability feel uncomfortable or embarrassed.</a:t>
            </a:r>
          </a:p>
          <a:p>
            <a:endParaRPr lang="en-US" sz="3600" dirty="0"/>
          </a:p>
        </p:txBody>
      </p:sp>
    </p:spTree>
    <p:extLst>
      <p:ext uri="{BB962C8B-B14F-4D97-AF65-F5344CB8AC3E}">
        <p14:creationId xmlns:p14="http://schemas.microsoft.com/office/powerpoint/2010/main" val="16570036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My experience </a:t>
            </a:r>
          </a:p>
        </p:txBody>
      </p:sp>
      <p:sp>
        <p:nvSpPr>
          <p:cNvPr id="3" name="Content Placeholder 2"/>
          <p:cNvSpPr>
            <a:spLocks noGrp="1"/>
          </p:cNvSpPr>
          <p:nvPr>
            <p:ph idx="1"/>
          </p:nvPr>
        </p:nvSpPr>
        <p:spPr/>
        <p:txBody>
          <a:bodyPr>
            <a:noAutofit/>
          </a:bodyPr>
          <a:lstStyle/>
          <a:p>
            <a:r>
              <a:rPr lang="en-US" sz="3600" dirty="0"/>
              <a:t>So many people assume that I can’t be by myself, which makes me feel less than human </a:t>
            </a:r>
          </a:p>
          <a:p>
            <a:r>
              <a:rPr lang="en-US" sz="3600" dirty="0"/>
              <a:t>Creates a fear in me </a:t>
            </a:r>
          </a:p>
          <a:p>
            <a:r>
              <a:rPr lang="en-US" sz="3600" dirty="0"/>
              <a:t>Story of what happened to me at a grocery store </a:t>
            </a:r>
          </a:p>
          <a:p>
            <a:r>
              <a:rPr lang="en-US" sz="3600" dirty="0"/>
              <a:t>Story of what happened to me in college </a:t>
            </a:r>
          </a:p>
          <a:p>
            <a:endParaRPr lang="en-US" sz="3600" dirty="0"/>
          </a:p>
        </p:txBody>
      </p:sp>
    </p:spTree>
    <p:extLst>
      <p:ext uri="{BB962C8B-B14F-4D97-AF65-F5344CB8AC3E}">
        <p14:creationId xmlns:p14="http://schemas.microsoft.com/office/powerpoint/2010/main" val="2695215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What can you do to be more understanding of disabilities and disability etiquette?</a:t>
            </a:r>
          </a:p>
        </p:txBody>
      </p:sp>
      <p:sp>
        <p:nvSpPr>
          <p:cNvPr id="3" name="Content Placeholder 2"/>
          <p:cNvSpPr>
            <a:spLocks noGrp="1"/>
          </p:cNvSpPr>
          <p:nvPr>
            <p:ph idx="1"/>
          </p:nvPr>
        </p:nvSpPr>
        <p:spPr/>
        <p:txBody>
          <a:bodyPr>
            <a:normAutofit/>
          </a:bodyPr>
          <a:lstStyle/>
          <a:p>
            <a:r>
              <a:rPr lang="en-US" sz="2800" dirty="0"/>
              <a:t>ASK!!!</a:t>
            </a:r>
          </a:p>
          <a:p>
            <a:r>
              <a:rPr lang="en-US" sz="2800" dirty="0"/>
              <a:t>If the person who has a disability says that they are fine and that they don’t need help, believe them!!</a:t>
            </a:r>
          </a:p>
          <a:p>
            <a:r>
              <a:rPr lang="en-US" sz="2800" dirty="0"/>
              <a:t>Always direct questions about the person who has a disability to them</a:t>
            </a:r>
          </a:p>
          <a:p>
            <a:r>
              <a:rPr lang="en-US" sz="2800" dirty="0"/>
              <a:t>Don’t assume by the way one is moving or talking what they are capable of</a:t>
            </a:r>
          </a:p>
          <a:p>
            <a:endParaRPr lang="en-US" sz="2800" dirty="0"/>
          </a:p>
        </p:txBody>
      </p:sp>
    </p:spTree>
    <p:extLst>
      <p:ext uri="{BB962C8B-B14F-4D97-AF65-F5344CB8AC3E}">
        <p14:creationId xmlns:p14="http://schemas.microsoft.com/office/powerpoint/2010/main" val="1409842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ctr"/>
            <a:r>
              <a:rPr lang="en-US" sz="7200" dirty="0"/>
              <a:t>Do you have any questions??</a:t>
            </a:r>
          </a:p>
          <a:p>
            <a:pPr algn="ctr"/>
            <a:endParaRPr lang="en-US" sz="7200" dirty="0"/>
          </a:p>
        </p:txBody>
      </p:sp>
    </p:spTree>
    <p:extLst>
      <p:ext uri="{BB962C8B-B14F-4D97-AF65-F5344CB8AC3E}">
        <p14:creationId xmlns:p14="http://schemas.microsoft.com/office/powerpoint/2010/main" val="3046345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stay in touch!!</a:t>
            </a:r>
          </a:p>
        </p:txBody>
      </p:sp>
      <p:sp>
        <p:nvSpPr>
          <p:cNvPr id="3" name="Content Placeholder 2"/>
          <p:cNvSpPr>
            <a:spLocks noGrp="1"/>
          </p:cNvSpPr>
          <p:nvPr>
            <p:ph idx="1"/>
          </p:nvPr>
        </p:nvSpPr>
        <p:spPr>
          <a:xfrm>
            <a:off x="1066800" y="1918234"/>
            <a:ext cx="10058400" cy="3931920"/>
          </a:xfrm>
        </p:spPr>
        <p:txBody>
          <a:bodyPr>
            <a:noAutofit/>
          </a:bodyPr>
          <a:lstStyle/>
          <a:p>
            <a:pPr algn="ctr"/>
            <a:r>
              <a:rPr lang="en-US" sz="6000" dirty="0"/>
              <a:t>Email:</a:t>
            </a:r>
          </a:p>
          <a:p>
            <a:pPr algn="ctr"/>
            <a:r>
              <a:rPr lang="en-US" sz="6000" dirty="0"/>
              <a:t>aguerrero@pirs.org</a:t>
            </a:r>
          </a:p>
          <a:p>
            <a:pPr algn="ctr"/>
            <a:r>
              <a:rPr lang="en-US" sz="6000" dirty="0"/>
              <a:t>Phone number:</a:t>
            </a:r>
          </a:p>
          <a:p>
            <a:pPr algn="ctr"/>
            <a:r>
              <a:rPr lang="en-US" sz="6000" dirty="0"/>
              <a:t> (530) 885-6100 ex 15</a:t>
            </a:r>
          </a:p>
        </p:txBody>
      </p:sp>
    </p:spTree>
    <p:extLst>
      <p:ext uri="{BB962C8B-B14F-4D97-AF65-F5344CB8AC3E}">
        <p14:creationId xmlns:p14="http://schemas.microsoft.com/office/powerpoint/2010/main" val="3153614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little bit about me!</a:t>
            </a:r>
          </a:p>
        </p:txBody>
      </p:sp>
      <p:sp>
        <p:nvSpPr>
          <p:cNvPr id="3" name="Content Placeholder 2"/>
          <p:cNvSpPr>
            <a:spLocks noGrp="1"/>
          </p:cNvSpPr>
          <p:nvPr>
            <p:ph idx="1"/>
          </p:nvPr>
        </p:nvSpPr>
        <p:spPr/>
        <p:txBody>
          <a:bodyPr>
            <a:noAutofit/>
          </a:bodyPr>
          <a:lstStyle/>
          <a:p>
            <a:r>
              <a:rPr lang="en-US" sz="2400" dirty="0"/>
              <a:t>I went to Sacramento State University and received my BA</a:t>
            </a:r>
          </a:p>
          <a:p>
            <a:r>
              <a:rPr lang="en-US" sz="2400" dirty="0"/>
              <a:t>I am the System Advocate for Pacer Independent Resource Services  </a:t>
            </a:r>
          </a:p>
          <a:p>
            <a:r>
              <a:rPr lang="en-US" sz="2400" dirty="0"/>
              <a:t>I have cerebral palsy, which affects me physically but not mentally</a:t>
            </a:r>
          </a:p>
          <a:p>
            <a:r>
              <a:rPr lang="en-US" sz="2400" dirty="0"/>
              <a:t>My cerebral palsy causes my speech impediment, which can make it difficult for you to understand me, especially when I am nervous or anxious</a:t>
            </a:r>
          </a:p>
          <a:p>
            <a:endParaRPr lang="en-US" sz="2400" dirty="0"/>
          </a:p>
          <a:p>
            <a:endParaRPr lang="en-US" sz="2400" dirty="0"/>
          </a:p>
        </p:txBody>
      </p:sp>
    </p:spTree>
    <p:extLst>
      <p:ext uri="{BB962C8B-B14F-4D97-AF65-F5344CB8AC3E}">
        <p14:creationId xmlns:p14="http://schemas.microsoft.com/office/powerpoint/2010/main" val="7207464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 what is Placer Independent Resources Services (PIRS)?</a:t>
            </a:r>
          </a:p>
        </p:txBody>
      </p:sp>
      <p:sp>
        <p:nvSpPr>
          <p:cNvPr id="3" name="Content Placeholder 2"/>
          <p:cNvSpPr>
            <a:spLocks noGrp="1"/>
          </p:cNvSpPr>
          <p:nvPr>
            <p:ph idx="1"/>
          </p:nvPr>
        </p:nvSpPr>
        <p:spPr/>
        <p:txBody>
          <a:bodyPr>
            <a:noAutofit/>
          </a:bodyPr>
          <a:lstStyle/>
          <a:p>
            <a:r>
              <a:rPr lang="en-US" sz="3200" dirty="0"/>
              <a:t>We are an independent living center </a:t>
            </a:r>
          </a:p>
          <a:p>
            <a:r>
              <a:rPr lang="en-US" sz="3200" dirty="0"/>
              <a:t>We serve people who have disabilities and who are aging</a:t>
            </a:r>
          </a:p>
          <a:p>
            <a:r>
              <a:rPr lang="en-US" sz="3200" dirty="0"/>
              <a:t>We offer a variety of services: assistive technology, minor home mod Program, personal assistants registry, independent living advocates, system advocacy and support groups </a:t>
            </a:r>
          </a:p>
        </p:txBody>
      </p:sp>
    </p:spTree>
    <p:extLst>
      <p:ext uri="{BB962C8B-B14F-4D97-AF65-F5344CB8AC3E}">
        <p14:creationId xmlns:p14="http://schemas.microsoft.com/office/powerpoint/2010/main" val="634045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dirty="0"/>
              <a:t>Why am I here?</a:t>
            </a:r>
          </a:p>
        </p:txBody>
      </p:sp>
      <p:sp>
        <p:nvSpPr>
          <p:cNvPr id="3" name="Content Placeholder 2"/>
          <p:cNvSpPr>
            <a:spLocks noGrp="1"/>
          </p:cNvSpPr>
          <p:nvPr>
            <p:ph idx="1"/>
          </p:nvPr>
        </p:nvSpPr>
        <p:spPr/>
        <p:txBody>
          <a:bodyPr>
            <a:noAutofit/>
          </a:bodyPr>
          <a:lstStyle/>
          <a:p>
            <a:r>
              <a:rPr lang="en-US" sz="3600" dirty="0"/>
              <a:t>I am here to spread awareness about disability etiquette, why is it important, what could happen if you don’t follow the disability etiquette rules and hear my experience on how society tends to view me just because of the way I move and talk. </a:t>
            </a:r>
          </a:p>
          <a:p>
            <a:endParaRPr lang="en-US" sz="3600" dirty="0"/>
          </a:p>
        </p:txBody>
      </p:sp>
    </p:spTree>
    <p:extLst>
      <p:ext uri="{BB962C8B-B14F-4D97-AF65-F5344CB8AC3E}">
        <p14:creationId xmlns:p14="http://schemas.microsoft.com/office/powerpoint/2010/main" val="2064578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disability etiquette?</a:t>
            </a:r>
          </a:p>
        </p:txBody>
      </p:sp>
      <p:sp>
        <p:nvSpPr>
          <p:cNvPr id="3" name="Content Placeholder 2"/>
          <p:cNvSpPr>
            <a:spLocks noGrp="1"/>
          </p:cNvSpPr>
          <p:nvPr>
            <p:ph idx="1"/>
          </p:nvPr>
        </p:nvSpPr>
        <p:spPr/>
        <p:txBody>
          <a:bodyPr>
            <a:normAutofit lnSpcReduction="10000"/>
          </a:bodyPr>
          <a:lstStyle/>
          <a:p>
            <a:r>
              <a:rPr lang="en-US" sz="4400" dirty="0"/>
              <a:t>Disability etiquette is when you treat a person with a disability with respect. Treat them just like you would treat someone who doesn't have a disability! It is as simple as that!</a:t>
            </a:r>
          </a:p>
          <a:p>
            <a:endParaRPr lang="en-US" sz="4400" dirty="0"/>
          </a:p>
          <a:p>
            <a:pPr marL="0" indent="0">
              <a:buNone/>
            </a:pPr>
            <a:endParaRPr lang="en-US" sz="4400" dirty="0"/>
          </a:p>
        </p:txBody>
      </p:sp>
    </p:spTree>
    <p:extLst>
      <p:ext uri="{BB962C8B-B14F-4D97-AF65-F5344CB8AC3E}">
        <p14:creationId xmlns:p14="http://schemas.microsoft.com/office/powerpoint/2010/main" val="1100975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watch a video!!</a:t>
            </a:r>
          </a:p>
        </p:txBody>
      </p:sp>
      <p:sp>
        <p:nvSpPr>
          <p:cNvPr id="3" name="Content Placeholder 2"/>
          <p:cNvSpPr>
            <a:spLocks noGrp="1"/>
          </p:cNvSpPr>
          <p:nvPr>
            <p:ph idx="1"/>
          </p:nvPr>
        </p:nvSpPr>
        <p:spPr/>
        <p:txBody>
          <a:bodyPr>
            <a:normAutofit/>
          </a:bodyPr>
          <a:lstStyle/>
          <a:p>
            <a:r>
              <a:rPr lang="en-US" sz="5400" dirty="0"/>
              <a:t>Disability Etiquette 101</a:t>
            </a:r>
            <a:endParaRPr lang="en-US" sz="5400" dirty="0">
              <a:hlinkClick r:id="rId2"/>
            </a:endParaRPr>
          </a:p>
          <a:p>
            <a:r>
              <a:rPr lang="en-US" sz="5400" dirty="0">
                <a:hlinkClick r:id="rId2"/>
              </a:rPr>
              <a:t>https://www.youtube.com/watch?v=OeQwJw4sFwA</a:t>
            </a:r>
            <a:endParaRPr lang="en-US" sz="5400" dirty="0"/>
          </a:p>
          <a:p>
            <a:pPr marL="0" indent="0">
              <a:buNone/>
            </a:pPr>
            <a:endParaRPr lang="en-US" sz="5400" dirty="0"/>
          </a:p>
        </p:txBody>
      </p:sp>
    </p:spTree>
    <p:extLst>
      <p:ext uri="{BB962C8B-B14F-4D97-AF65-F5344CB8AC3E}">
        <p14:creationId xmlns:p14="http://schemas.microsoft.com/office/powerpoint/2010/main" val="1645477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Words and phrases to not use while talking or referring to someone who has a disability </a:t>
            </a:r>
          </a:p>
        </p:txBody>
      </p:sp>
      <p:sp>
        <p:nvSpPr>
          <p:cNvPr id="3" name="Content Placeholder 2"/>
          <p:cNvSpPr>
            <a:spLocks noGrp="1"/>
          </p:cNvSpPr>
          <p:nvPr>
            <p:ph idx="1"/>
          </p:nvPr>
        </p:nvSpPr>
        <p:spPr/>
        <p:txBody>
          <a:bodyPr>
            <a:noAutofit/>
          </a:bodyPr>
          <a:lstStyle/>
          <a:p>
            <a:r>
              <a:rPr lang="en-US" sz="4000" dirty="0"/>
              <a:t>“suffering from a disability”</a:t>
            </a:r>
          </a:p>
          <a:p>
            <a:r>
              <a:rPr lang="en-US" sz="4000" dirty="0"/>
              <a:t>“Handicapped”</a:t>
            </a:r>
          </a:p>
          <a:p>
            <a:r>
              <a:rPr lang="en-US" sz="4000" dirty="0"/>
              <a:t>“physically challenge”</a:t>
            </a:r>
          </a:p>
          <a:p>
            <a:r>
              <a:rPr lang="en-US" sz="4000" dirty="0"/>
              <a:t>“differently abled</a:t>
            </a:r>
          </a:p>
          <a:p>
            <a:r>
              <a:rPr lang="en-US" sz="4000" dirty="0"/>
              <a:t>“what happened to you?” </a:t>
            </a:r>
          </a:p>
          <a:p>
            <a:r>
              <a:rPr lang="en-US" sz="4000" dirty="0"/>
              <a:t>“your illness”</a:t>
            </a:r>
          </a:p>
        </p:txBody>
      </p:sp>
    </p:spTree>
    <p:extLst>
      <p:ext uri="{BB962C8B-B14F-4D97-AF65-F5344CB8AC3E}">
        <p14:creationId xmlns:p14="http://schemas.microsoft.com/office/powerpoint/2010/main" val="1303539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Words and phrases to use while talking or refining to someone who has a disability </a:t>
            </a:r>
          </a:p>
        </p:txBody>
      </p:sp>
      <p:sp>
        <p:nvSpPr>
          <p:cNvPr id="3" name="Content Placeholder 2"/>
          <p:cNvSpPr>
            <a:spLocks noGrp="1"/>
          </p:cNvSpPr>
          <p:nvPr>
            <p:ph idx="1"/>
          </p:nvPr>
        </p:nvSpPr>
        <p:spPr/>
        <p:txBody>
          <a:bodyPr>
            <a:normAutofit/>
          </a:bodyPr>
          <a:lstStyle/>
          <a:p>
            <a:r>
              <a:rPr lang="en-US" sz="3600" dirty="0"/>
              <a:t>“Person who has a disability”</a:t>
            </a:r>
          </a:p>
          <a:p>
            <a:r>
              <a:rPr lang="en-US" sz="3600" dirty="0"/>
              <a:t>“Person with a disability”</a:t>
            </a:r>
          </a:p>
          <a:p>
            <a:r>
              <a:rPr lang="en-US" sz="3600" dirty="0"/>
              <a:t>“Disabled”</a:t>
            </a:r>
          </a:p>
          <a:p>
            <a:r>
              <a:rPr lang="en-US" sz="3600" dirty="0"/>
              <a:t>The word “disability” or “disabled” is NOT a bad word!!!</a:t>
            </a:r>
          </a:p>
        </p:txBody>
      </p:sp>
    </p:spTree>
    <p:extLst>
      <p:ext uri="{BB962C8B-B14F-4D97-AF65-F5344CB8AC3E}">
        <p14:creationId xmlns:p14="http://schemas.microsoft.com/office/powerpoint/2010/main" val="3246134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to do when interacting with someone who has a disability </a:t>
            </a:r>
          </a:p>
        </p:txBody>
      </p:sp>
      <p:sp>
        <p:nvSpPr>
          <p:cNvPr id="3" name="Content Placeholder 2"/>
          <p:cNvSpPr>
            <a:spLocks noGrp="1"/>
          </p:cNvSpPr>
          <p:nvPr>
            <p:ph idx="1"/>
          </p:nvPr>
        </p:nvSpPr>
        <p:spPr/>
        <p:txBody>
          <a:bodyPr>
            <a:noAutofit/>
          </a:bodyPr>
          <a:lstStyle/>
          <a:p>
            <a:r>
              <a:rPr lang="en-US" sz="2400" dirty="0"/>
              <a:t>Talk to the person who has the disability, rather than whoever they may be with.</a:t>
            </a:r>
          </a:p>
          <a:p>
            <a:r>
              <a:rPr lang="en-US" sz="2400" dirty="0"/>
              <a:t>Don’t use “baby talk” when interacting with them.</a:t>
            </a:r>
          </a:p>
          <a:p>
            <a:r>
              <a:rPr lang="en-US" sz="2400" dirty="0"/>
              <a:t>Don’t assume something about them….ALWAYS ASK!!!</a:t>
            </a:r>
          </a:p>
          <a:p>
            <a:r>
              <a:rPr lang="en-US" sz="2400" dirty="0"/>
              <a:t>You can always ask them if they would like help but if they say “no”, believe them, don’t keep asking them, they know their self best!!</a:t>
            </a:r>
          </a:p>
          <a:p>
            <a:r>
              <a:rPr lang="en-US" sz="2400" dirty="0"/>
              <a:t>If the person who has the disability uses a wheelchair, don’t touch their wheelchair or try to drive their wheelchair when they are a power chair user.</a:t>
            </a:r>
          </a:p>
          <a:p>
            <a:pPr marL="0" indent="0">
              <a:buNone/>
            </a:pPr>
            <a:endParaRPr lang="en-US" sz="2400" dirty="0"/>
          </a:p>
        </p:txBody>
      </p:sp>
    </p:spTree>
    <p:extLst>
      <p:ext uri="{BB962C8B-B14F-4D97-AF65-F5344CB8AC3E}">
        <p14:creationId xmlns:p14="http://schemas.microsoft.com/office/powerpoint/2010/main" val="41472227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917</TotalTime>
  <Words>670</Words>
  <Application>Microsoft Office PowerPoint</Application>
  <PresentationFormat>Widescreen</PresentationFormat>
  <Paragraphs>60</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Century Gothic</vt:lpstr>
      <vt:lpstr>Garamond</vt:lpstr>
      <vt:lpstr>Savon</vt:lpstr>
      <vt:lpstr>Disability Etiquette </vt:lpstr>
      <vt:lpstr>A little bit about me!</vt:lpstr>
      <vt:lpstr>So, what is Placer Independent Resources Services (PIRS)?</vt:lpstr>
      <vt:lpstr>Why am I here?</vt:lpstr>
      <vt:lpstr>What is disability etiquette?</vt:lpstr>
      <vt:lpstr>Let’s watch a video!!</vt:lpstr>
      <vt:lpstr>Words and phrases to not use while talking or referring to someone who has a disability </vt:lpstr>
      <vt:lpstr>Words and phrases to use while talking or refining to someone who has a disability </vt:lpstr>
      <vt:lpstr>What to do when interacting with someone who has a disability </vt:lpstr>
      <vt:lpstr>Why is disability etiquette Important ?</vt:lpstr>
      <vt:lpstr>So, what could happen if you don’t follow disability etiquette?</vt:lpstr>
      <vt:lpstr>My experience </vt:lpstr>
      <vt:lpstr>What can you do to be more understanding of disabilities and disability etiquette?</vt:lpstr>
      <vt:lpstr>PowerPoint Presentation</vt:lpstr>
      <vt:lpstr>Let’s stay in touch!!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Etiquette</dc:title>
  <dc:creator>Microsoft account</dc:creator>
  <cp:lastModifiedBy>Stacy Robinson</cp:lastModifiedBy>
  <cp:revision>54</cp:revision>
  <dcterms:created xsi:type="dcterms:W3CDTF">2023-09-06T19:13:14Z</dcterms:created>
  <dcterms:modified xsi:type="dcterms:W3CDTF">2024-01-30T01:55:59Z</dcterms:modified>
</cp:coreProperties>
</file>